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10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44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7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412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9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8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99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31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15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7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6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8269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88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2740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60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9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8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8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3020" y="1623060"/>
            <a:ext cx="5082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 smtClean="0"/>
              <a:t>Introduction to Data Structure and Algorithms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47129" y="4340720"/>
            <a:ext cx="3518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Dr.</a:t>
            </a:r>
            <a:r>
              <a:rPr lang="en-IN" dirty="0" smtClean="0"/>
              <a:t> </a:t>
            </a:r>
            <a:r>
              <a:rPr lang="en-IN" dirty="0" err="1" smtClean="0"/>
              <a:t>Jitendra</a:t>
            </a:r>
            <a:r>
              <a:rPr lang="en-IN" dirty="0" smtClean="0"/>
              <a:t> </a:t>
            </a:r>
            <a:r>
              <a:rPr lang="en-IN" dirty="0" err="1" smtClean="0"/>
              <a:t>Kurmi</a:t>
            </a:r>
            <a:endParaRPr lang="en-IN" dirty="0" smtClean="0"/>
          </a:p>
          <a:p>
            <a:r>
              <a:rPr lang="en-IN" dirty="0"/>
              <a:t>Application ID: MMMUT202401251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Data-Structures-and-Algorithm-Module-1-pptx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Data-Structures-and-Algorithm-Module-1-pptx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Data-Structures-and-Algorithm-Module-1-pptx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Data-Structures-and-Algorithm-Module-1-pptx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Data-Structures-and-Algorithm-Module-1-pptx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Data-Structures-and-Algorithm-Module-1-pptx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Data-Structures-and-Algorithm-Module-1-pptx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Data-Structures-and-Algorithm-Module-1-pptx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Data-Structures-and-Algorithm-Module-1-pptx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Data-Structures-and-Algorithm-Module-1-pptx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Data-Structures-and-Algorithm-Module-1-pptx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Data-Structures-and-Algorithm-Module-1-pptx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Data-Structures-and-Algorithm-Module-1-pptx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Data-Structures-and-Algorithm-Module-1-pptx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Data-Structures-and-Algorithm-Module-1-pptx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Data-Structures-and-Algorithm-Module-1-pptx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Data-Structures-and-Algorithm-Module-1-pptx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Data-Structures-and-Algorithm-Module-1-pptx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Data-Structures-and-Algorithm-Module-1-pptx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Data-Structures-and-Algorithm-Module-1-pptx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Data-Structures-and-Algorithm-Module-1-pptx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Data-Structures-and-Algorithm-Module-1-pptx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Data-Structures-and-Algorithm-Module-1-pptx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Data-Structures-and-Algorithm-Module-1-pptx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14</Words>
  <Application>Microsoft Office PowerPoint</Application>
  <PresentationFormat>On-screen Show (4:3)</PresentationFormat>
  <Paragraphs>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account</cp:lastModifiedBy>
  <cp:revision>2</cp:revision>
  <dcterms:created xsi:type="dcterms:W3CDTF">2013-01-27T09:14:16Z</dcterms:created>
  <dcterms:modified xsi:type="dcterms:W3CDTF">2025-02-08T17:39:25Z</dcterms:modified>
  <cp:category/>
</cp:coreProperties>
</file>